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6" d="100"/>
          <a:sy n="76" d="100"/>
        </p:scale>
        <p:origin x="869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88699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214085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66818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62510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69000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599777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1588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564519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468516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49421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933812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2E868C-0570-44DF-8152-8716B5CD28EB}" type="datetimeFigureOut">
              <a:rPr lang="fr-FR" smtClean="0"/>
              <a:t>18/05/2021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AD339-3F85-41E0-B240-E0C744B0CD5B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056636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50828" y="389453"/>
            <a:ext cx="11210925" cy="6134100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0563994" y="6338887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Page 74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4809170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09612" y="519112"/>
            <a:ext cx="10772775" cy="5819775"/>
          </a:xfrm>
          <a:prstGeom prst="rect">
            <a:avLst/>
          </a:prstGeom>
        </p:spPr>
      </p:pic>
      <p:sp>
        <p:nvSpPr>
          <p:cNvPr id="5" name="ZoneTexte 4"/>
          <p:cNvSpPr txBox="1"/>
          <p:nvPr/>
        </p:nvSpPr>
        <p:spPr>
          <a:xfrm>
            <a:off x="10563994" y="6338887"/>
            <a:ext cx="91839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/>
              <a:t>Page 78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77345718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</TotalTime>
  <Words>4</Words>
  <Application>Microsoft Office PowerPoint</Application>
  <PresentationFormat>Grand écran</PresentationFormat>
  <Paragraphs>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Présentation PowerPoint</vt:lpstr>
      <vt:lpstr>Présentation PowerPoint</vt:lpstr>
    </vt:vector>
  </TitlesOfParts>
  <Company>UVHC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______</dc:creator>
  <cp:lastModifiedBy>______</cp:lastModifiedBy>
  <cp:revision>4</cp:revision>
  <dcterms:created xsi:type="dcterms:W3CDTF">2021-04-28T11:46:01Z</dcterms:created>
  <dcterms:modified xsi:type="dcterms:W3CDTF">2021-05-18T10:20:57Z</dcterms:modified>
</cp:coreProperties>
</file>